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6.12.1.0-->
<p:presentation xmlns:r="http://schemas.openxmlformats.org/officeDocument/2006/relationships" xmlns:a="http://schemas.openxmlformats.org/drawingml/2006/main" xmlns:p="http://schemas.openxmlformats.org/presentationml/2006/main" rtl="1" saveSubsetFonts="1">
  <p:sldMasterIdLst>
    <p:sldMasterId id="2147483660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photoAlbum/>
  <p:custDataLst>
    <p:tags r:id="rId10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tags" Target="tags/tag1.xml" /><Relationship Id="rId11" Type="http://schemas.openxmlformats.org/officeDocument/2006/relationships/presProps" Target="presProps.xml" /><Relationship Id="rId12" Type="http://schemas.openxmlformats.org/officeDocument/2006/relationships/viewProps" Target="viewProps.xml" /><Relationship Id="rId13" Type="http://schemas.openxmlformats.org/officeDocument/2006/relationships/theme" Target="theme/theme1.xml" /><Relationship Id="rId14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29EF-2EA2-4AD4-BC3E-0A235F7F598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414-8E1F-4C12-94B4-8F9107FFDF3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44984063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29EF-2EA2-4AD4-BC3E-0A235F7F598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414-8E1F-4C12-94B4-8F9107FFDF3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00627576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29EF-2EA2-4AD4-BC3E-0A235F7F598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414-8E1F-4C12-94B4-8F9107FFDF38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55578314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29EF-2EA2-4AD4-BC3E-0A235F7F598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414-8E1F-4C12-94B4-8F9107FFDF3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96730105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29EF-2EA2-4AD4-BC3E-0A235F7F598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414-8E1F-4C12-94B4-8F9107FFDF38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1549007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29EF-2EA2-4AD4-BC3E-0A235F7F598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414-8E1F-4C12-94B4-8F9107FFDF3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78909682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29EF-2EA2-4AD4-BC3E-0A235F7F598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414-8E1F-4C12-94B4-8F9107FFDF3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36791787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29EF-2EA2-4AD4-BC3E-0A235F7F598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414-8E1F-4C12-94B4-8F9107FFDF3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90012237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29EF-2EA2-4AD4-BC3E-0A235F7F598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414-8E1F-4C12-94B4-8F9107FFDF3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41530811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29EF-2EA2-4AD4-BC3E-0A235F7F598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414-8E1F-4C12-94B4-8F9107FFDF3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32054480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29EF-2EA2-4AD4-BC3E-0A235F7F598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414-8E1F-4C12-94B4-8F9107FFDF3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75815973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29EF-2EA2-4AD4-BC3E-0A235F7F598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414-8E1F-4C12-94B4-8F9107FFDF3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07854487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29EF-2EA2-4AD4-BC3E-0A235F7F598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414-8E1F-4C12-94B4-8F9107FFDF3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9431245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29EF-2EA2-4AD4-BC3E-0A235F7F598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414-8E1F-4C12-94B4-8F9107FFDF3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25913041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29EF-2EA2-4AD4-BC3E-0A235F7F598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414-8E1F-4C12-94B4-8F9107FFDF3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29388326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29EF-2EA2-4AD4-BC3E-0A235F7F598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414-8E1F-4C12-94B4-8F9107FFDF3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853183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029EF-2EA2-4AD4-BC3E-0A235F7F598F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09CB414-8E1F-4C12-94B4-8F9107FFDF3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59958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iming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5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8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اقتصاديات المعلومات</a:t>
            </a:r>
          </a:p>
          <a:p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الاولي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ج 2</a:t>
            </a:r>
            <a:endParaRPr lang="ar-EG" sz="4400" smtClean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r>
              <a:rPr lang="ar-EG" sz="440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</a:t>
            </a:r>
            <a:r>
              <a:rPr lang="ar-EG" sz="440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الرابعة – قسم المكتبات والمعلومات</a:t>
            </a:r>
          </a:p>
          <a:p>
            <a:pPr algn="ctr"/>
            <a:r>
              <a:rPr lang="ar-EG" sz="480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356608803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9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77040773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0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91960851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64167070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0702263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09120194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92617850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9242181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r="http://schemas.openxmlformats.org/officeDocument/2006/relationships"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Facet</Template>
  <Company/>
  <PresentationFormat>Widescreen</PresentationFormat>
  <Paragraphs>4</Paragraphs>
  <Slides>8</Slides>
  <Notes>0</Notes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baseType="lpstr" size="9">
      <vt:lpstr>Facet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0</LinksUpToDate>
  <SharedDoc>0</SharedDoc>
  <HyperlinksChanged>0</HyperlinksChanged>
  <Application>Aspose.Slides for .NET</Application>
  <AppVersion>16.1201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malekmohamed2016@hotmail.com</dc:creator>
  <cp:lastModifiedBy>malekmohamed2016@hotmail.com</cp:lastModifiedBy>
  <cp:revision>1</cp:revision>
  <dcterms:created xsi:type="dcterms:W3CDTF">2020-03-21T23:35:18Z</dcterms:created>
  <dcterms:modified xsi:type="dcterms:W3CDTF">2020-03-22T23:43:51Z</dcterms:modified>
</cp:coreProperties>
</file>